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3" autoAdjust="0"/>
    <p:restoredTop sz="94660"/>
  </p:normalViewPr>
  <p:slideViewPr>
    <p:cSldViewPr snapToGrid="0">
      <p:cViewPr varScale="1">
        <p:scale>
          <a:sx n="80" d="100"/>
          <a:sy n="80" d="100"/>
        </p:scale>
        <p:origin x="55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10E2BA-A90B-617C-E735-1E32F4D0B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B538C25-67FF-9822-B7F1-8EA2642419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FC01A7-31F0-46A4-3529-7CC6DB52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5BB598-6458-9C03-6FFE-EB94318DA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6265A7-F6BB-7E62-9CBD-E31E2E93B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28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3C8DDF-D485-5891-41B9-CFC93AFB0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D5B635-AB17-3CFB-92C9-A2C8A11F0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129A4A-0D7D-2B2A-9CEC-0ECCF397F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D15E8F-E090-9562-BD99-8327B37A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65494B-7C0E-EBAF-7631-DA7EFA62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034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6F69D98-3184-5598-0C77-47B788527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8C415B2-FAF9-3F5D-683E-1A2D3DFBA4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CDBB10-35A4-40DA-888B-D4B180464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AD7738-12A9-2396-9759-F3F57EB07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E7807F-864B-44E3-D8C3-EF522D7E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60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2F28F9-385D-308A-EF82-23F2E9FC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009BA3-E227-762E-C262-536B4BFC3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C0BC2F-B3ED-3A94-D1DA-83B8CC79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644A45-9684-580C-9230-936139A4A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D411E0-2040-B09A-02A6-27D2905B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447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00D8D7-18A4-34B6-91F1-27D0ED8CA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5B6406-C335-E565-98A4-A625B2D6E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8081C2-93F1-4DCA-79EC-7F599DD74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8AA66D-9208-050A-5C2F-B2F18E256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E5F97B-FEC4-50E9-552F-11DBEEB1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24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CAEA75-1512-0F20-E0A9-BAD92D3B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206A55-FC80-51D8-B07C-CF7D1A4BA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CB81FB-3416-877E-8E79-675ED77B3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64BE96-CD42-E4BB-C9FC-2347A8C6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E0CCA5F-4CF5-D49E-6556-71A9389C3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0E6CC8-BEEC-C0E0-5CFD-23BCF5074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881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CDD6B8-90AD-C9F0-1E7B-6517A64D1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83117A-40FA-F456-4E5E-BA1BF9ED5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C028C85-84A2-B039-ABF0-B61B06DAC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A4B8008-CF9F-8478-6D75-7EBC553597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3BA2FFC-F993-6C91-E7A4-0E036775FF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0865160-C478-60E4-06AF-FD2E76988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24D3A6B-348C-CB9E-D545-5E3A0785D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400BDDB-C21D-9AB7-40A4-F4EDC875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13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B59D67-9152-9E6F-F8F1-F8C89C035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6D0AD6D-E063-2E89-B9D1-660380CD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F6EBC6A-80A4-406C-EBE9-F3E97135E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93D456D-E035-D92B-8716-29A2691BA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34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929B48-3716-E6BE-A335-93B41C51F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C19BDB4-EC07-9EF6-0F1E-77686F255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A0E585-5049-04E6-5B38-E6B0B0EF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07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3A78F1-AA0B-A62A-9266-3B96A4A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3941CB-99AF-7B19-DAA6-8663A898C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3C6B54-27D4-6720-9838-8F8812BB1F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D04116-0204-5802-9FAA-7D2EEC9E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C2B990-EE96-2EC2-9664-7EB6ABAED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055141-ECB3-62A2-6B70-D97B1FC0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784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7FA53F-DB2E-3CE4-FF69-B23051AC6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C74CBE1-1894-4938-5BAB-62A0D4D3DD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87150D9-AB76-016A-E26F-CB9522787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CF2112-847B-78BB-B80A-8B7AD11D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B13C52-FDF3-9130-E820-7192E31B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C514DE-3023-5E53-8065-F8F71AFBC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06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DEA854F-C888-3471-ECC9-24DD20846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E13F866-1CA1-1C10-8647-6A72480EA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C67DAE-BFDF-E197-1B1A-FA089FBB5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76FD5-D8AA-4613-9AC6-4385A552BFBB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3B51DF-F7B7-171E-16E4-BD66D3B761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C6355E-BB9B-42B3-AE12-BE43E0613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F2EF9-FE1F-417E-AD47-15FC63241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58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illustmint.com/contents/tag/%E9%A9%9A%E3%81%8F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2B918E7A-0908-9B40-4714-9B3C2E00B2D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EF02B43B-F21A-1937-CACA-2BD8DE7E60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80267E8F-700C-F202-A2DD-AD2B7506FA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28515" y="525520"/>
              <a:ext cx="7734970" cy="5997460"/>
            </a:xfrm>
            <a:prstGeom prst="rect">
              <a:avLst/>
            </a:prstGeom>
            <a:effectLst>
              <a:softEdge rad="317500"/>
            </a:effectLst>
          </p:spPr>
        </p:pic>
      </p:grpSp>
      <p:pic>
        <p:nvPicPr>
          <p:cNvPr id="9" name="図 8">
            <a:extLst>
              <a:ext uri="{FF2B5EF4-FFF2-40B4-BE49-F238E27FC236}">
                <a16:creationId xmlns:a16="http://schemas.microsoft.com/office/drawing/2014/main" id="{2A959857-1F0F-49BB-0D04-D4F7DC533D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21035459">
            <a:off x="275709" y="3152775"/>
            <a:ext cx="2394439" cy="21717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73CF10D-CD0B-19EE-FE99-6948DE463A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rot="21035459">
            <a:off x="9721877" y="57149"/>
            <a:ext cx="2394439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139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4</cp:revision>
  <dcterms:created xsi:type="dcterms:W3CDTF">2026-03-02T05:19:33Z</dcterms:created>
  <dcterms:modified xsi:type="dcterms:W3CDTF">2026-03-02T05:27:14Z</dcterms:modified>
</cp:coreProperties>
</file>